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6"/>
  </p:notesMasterIdLst>
  <p:handoutMasterIdLst>
    <p:handoutMasterId r:id="rId7"/>
  </p:handoutMasterIdLst>
  <p:sldIdLst>
    <p:sldId id="256" r:id="rId2"/>
    <p:sldId id="257" r:id="rId3"/>
    <p:sldId id="258" r:id="rId4"/>
    <p:sldId id="259" r:id="rId5"/>
  </p:sldIdLst>
  <p:sldSz cx="10080625" cy="7559675"/>
  <p:notesSz cx="7559675" cy="10691813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1421" y="-77"/>
      </p:cViewPr>
      <p:guideLst>
        <p:guide orient="horz" pos="2381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SimSun" pitchFamily="2"/>
              <a:cs typeface="Tahoma" pitchFamily="2"/>
            </a:endParaRPr>
          </a:p>
        </p:txBody>
      </p:sp>
      <p:sp>
        <p:nvSpPr>
          <p:cNvPr id="3" name="Zástupný symbol dátumu 2"/>
          <p:cNvSpPr txBox="1">
            <a:spLocks noGrp="1"/>
          </p:cNvSpPr>
          <p:nvPr>
            <p:ph type="dt" sz="quarter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0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SimSun" pitchFamily="2"/>
              <a:cs typeface="Tahoma" pitchFamily="2"/>
            </a:endParaRPr>
          </a:p>
        </p:txBody>
      </p:sp>
      <p:sp>
        <p:nvSpPr>
          <p:cNvPr id="4" name="Zástupný symbol päty 3"/>
          <p:cNvSpPr txBox="1">
            <a:spLocks noGrp="1"/>
          </p:cNvSpPr>
          <p:nvPr>
            <p:ph type="ftr" sz="quarter" idx="2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b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SimSun" pitchFamily="2"/>
              <a:cs typeface="Tahoma" pitchFamily="2"/>
            </a:endParaRPr>
          </a:p>
        </p:txBody>
      </p:sp>
      <p:sp>
        <p:nvSpPr>
          <p:cNvPr id="5" name="Zástupný symbol čísla snímky 4"/>
          <p:cNvSpPr txBox="1">
            <a:spLocks noGrp="1"/>
          </p:cNvSpPr>
          <p:nvPr>
            <p:ph type="sldNum" sz="quarter" idx="3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b" anchorCtr="0" compatLnSpc="0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7E86094-D4FC-4D1E-A4BE-05AD8EDECA89}" type="slidenum">
              <a:rPr/>
              <a:pPr marL="0" marR="0" lvl="0" indent="0" algn="r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4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‹#›</a:t>
            </a:fld>
            <a:endParaRPr lang="sk-SK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SimSun" pitchFamily="2"/>
              <a:cs typeface="Tahoma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17"/>
            <a:ext cx="5345280" cy="4008958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Zástupný symbol poznámok 2"/>
          <p:cNvSpPr txBox="1">
            <a:spLocks noGrp="1"/>
          </p:cNvSpPr>
          <p:nvPr>
            <p:ph type="body" sz="quarter" idx="3"/>
          </p:nvPr>
        </p:nvSpPr>
        <p:spPr>
          <a:xfrm>
            <a:off x="755998" y="5078522"/>
            <a:ext cx="6047640" cy="481104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lvl="0"/>
            <a:endParaRPr lang="sk-SK"/>
          </a:p>
        </p:txBody>
      </p:sp>
      <p:sp>
        <p:nvSpPr>
          <p:cNvPr id="4" name="Zástupný symbol hlavičky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k-SK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sk-SK"/>
          </a:p>
        </p:txBody>
      </p:sp>
      <p:sp>
        <p:nvSpPr>
          <p:cNvPr id="5" name="Zástupný symbol dátumu 4"/>
          <p:cNvSpPr txBox="1">
            <a:spLocks noGrp="1"/>
          </p:cNvSpPr>
          <p:nvPr>
            <p:ph type="dt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k-SK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sk-SK"/>
          </a:p>
        </p:txBody>
      </p:sp>
      <p:sp>
        <p:nvSpPr>
          <p:cNvPr id="6" name="Zástupný symbol päty 5"/>
          <p:cNvSpPr txBox="1">
            <a:spLocks noGrp="1"/>
          </p:cNvSpPr>
          <p:nvPr>
            <p:ph type="ftr" sz="quarter" idx="4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k-SK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sk-SK"/>
          </a:p>
        </p:txBody>
      </p:sp>
      <p:sp>
        <p:nvSpPr>
          <p:cNvPr id="7" name="Zástupný symbol čísla snímky 6"/>
          <p:cNvSpPr txBox="1">
            <a:spLocks noGrp="1"/>
          </p:cNvSpPr>
          <p:nvPr>
            <p:ph type="sldNum" sz="quarter" idx="5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k-SK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A3BD0B72-1468-4C75-B0C0-D1D1A5303B1C}" type="slidenum">
              <a:rPr/>
              <a:pPr lvl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215999" marR="0" lvl="0" indent="-215999" defTabSz="914400" rtl="0" fontAlgn="auto" hangingPunct="0">
      <a:lnSpc>
        <a:spcPct val="100000"/>
      </a:lnSpc>
      <a:spcBef>
        <a:spcPts val="0"/>
      </a:spcBef>
      <a:spcAft>
        <a:spcPts val="0"/>
      </a:spcAft>
      <a:buNone/>
      <a:tabLst/>
      <a:defRPr lang="sk-SK" sz="2000" b="0" i="0" u="none" strike="noStrike" kern="1200" cap="none" spc="0" baseline="0">
        <a:solidFill>
          <a:srgbClr val="000000"/>
        </a:solidFill>
        <a:uFillTx/>
        <a:latin typeface="Arial" pitchFamily="18"/>
        <a:ea typeface="SimSun" pitchFamily="2"/>
        <a:cs typeface="Tahoma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Zástupný symbol poznámok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811399"/>
          </a:xfrm>
        </p:spPr>
        <p:txBody>
          <a:bodyPr>
            <a:spAutoFit/>
          </a:bodyPr>
          <a:lstStyle/>
          <a:p>
            <a:endParaRPr lang="sk-S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Zástupný symbol poznámok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811399"/>
          </a:xfrm>
        </p:spPr>
        <p:txBody>
          <a:bodyPr>
            <a:spAutoFit/>
          </a:bodyPr>
          <a:lstStyle/>
          <a:p>
            <a:endParaRPr lang="sk-SK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Zástupný symbol poznámok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721038"/>
          </a:xfrm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Zástupný symbol poznámok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721038"/>
          </a:xfrm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567035" y="5897277"/>
            <a:ext cx="9513590" cy="262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/>
          <a:p>
            <a:endParaRPr kumimoji="0"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420026" y="5349987"/>
            <a:ext cx="9324578" cy="1347442"/>
          </a:xfrm>
        </p:spPr>
        <p:txBody>
          <a:bodyPr anchor="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420026" y="4283816"/>
            <a:ext cx="9324578" cy="1007957"/>
          </a:xfrm>
        </p:spPr>
        <p:txBody>
          <a:bodyPr anchor="b"/>
          <a:lstStyle>
            <a:lvl1pPr marL="0" indent="0" algn="l">
              <a:buNone/>
              <a:defRPr sz="2600">
                <a:solidFill>
                  <a:schemeClr val="tx2">
                    <a:shade val="75000"/>
                  </a:schemeClr>
                </a:solidFill>
              </a:defRPr>
            </a:lvl1pPr>
            <a:lvl2pPr marL="503972" indent="0" algn="ctr">
              <a:buNone/>
            </a:lvl2pPr>
            <a:lvl3pPr marL="1007943" indent="0" algn="ctr">
              <a:buNone/>
            </a:lvl3pPr>
            <a:lvl4pPr marL="1511915" indent="0" algn="ctr">
              <a:buNone/>
            </a:lvl4pPr>
            <a:lvl5pPr marL="2015886" indent="0" algn="ctr">
              <a:buNone/>
            </a:lvl5pPr>
            <a:lvl6pPr marL="2519858" indent="0" algn="ctr">
              <a:buNone/>
            </a:lvl6pPr>
            <a:lvl7pPr marL="3023829" indent="0" algn="ctr">
              <a:buNone/>
            </a:lvl7pPr>
            <a:lvl8pPr marL="3527801" indent="0" algn="ctr">
              <a:buNone/>
            </a:lvl8pPr>
            <a:lvl9pPr marL="4031772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16" name="Zástupný symbol dátumu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k-SK"/>
          </a:p>
        </p:txBody>
      </p:sp>
      <p:sp>
        <p:nvSpPr>
          <p:cNvPr id="2" name="Zástupný symbol päty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k-SK"/>
          </a:p>
        </p:txBody>
      </p:sp>
      <p:sp>
        <p:nvSpPr>
          <p:cNvPr id="15" name="Zástupný symbol čísla snímky 14"/>
          <p:cNvSpPr>
            <a:spLocks noGrp="1"/>
          </p:cNvSpPr>
          <p:nvPr>
            <p:ph type="sldNum" sz="quarter" idx="12"/>
          </p:nvPr>
        </p:nvSpPr>
        <p:spPr>
          <a:xfrm>
            <a:off x="9072562" y="7136333"/>
            <a:ext cx="836692" cy="272148"/>
          </a:xfrm>
        </p:spPr>
        <p:txBody>
          <a:bodyPr/>
          <a:lstStyle/>
          <a:p>
            <a:pPr lvl="0"/>
            <a:fld id="{E8209DEB-AD94-4BD4-AE85-11067D939ADD}" type="slidenum">
              <a:rPr lang="sk-SK" smtClean="0"/>
              <a:pPr lvl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61BA632-6736-4D68-A49D-D26CA3F037A4}" type="slidenum">
              <a:rPr lang="sk-SK" smtClean="0"/>
              <a:pPr lvl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7560469" y="605475"/>
            <a:ext cx="2016125" cy="6450223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504031" y="605475"/>
            <a:ext cx="6888427" cy="6450223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01C567E-A162-45D3-BC9D-0D60B7B4853E}" type="slidenum">
              <a:rPr lang="sk-SK" smtClean="0"/>
              <a:pPr lvl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27" name="Zástupný symbol obsahu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5" name="Zástupný symbol dátum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k-SK"/>
          </a:p>
        </p:txBody>
      </p:sp>
      <p:sp>
        <p:nvSpPr>
          <p:cNvPr id="19" name="Zástupný symbol päty 18"/>
          <p:cNvSpPr>
            <a:spLocks noGrp="1"/>
          </p:cNvSpPr>
          <p:nvPr>
            <p:ph type="ftr" sz="quarter" idx="11"/>
          </p:nvPr>
        </p:nvSpPr>
        <p:spPr>
          <a:xfrm>
            <a:off x="3948245" y="83997"/>
            <a:ext cx="3192198" cy="318486"/>
          </a:xfrm>
        </p:spPr>
        <p:txBody>
          <a:bodyPr/>
          <a:lstStyle/>
          <a:p>
            <a:pPr lvl="0"/>
            <a:endParaRPr lang="sk-SK"/>
          </a:p>
        </p:txBody>
      </p:sp>
      <p:sp>
        <p:nvSpPr>
          <p:cNvPr id="16" name="Zástupný symbol čísla snímky 15"/>
          <p:cNvSpPr>
            <a:spLocks noGrp="1"/>
          </p:cNvSpPr>
          <p:nvPr>
            <p:ph type="sldNum" sz="quarter" idx="12"/>
          </p:nvPr>
        </p:nvSpPr>
        <p:spPr>
          <a:xfrm>
            <a:off x="9072562" y="7136333"/>
            <a:ext cx="836692" cy="272148"/>
          </a:xfrm>
        </p:spPr>
        <p:txBody>
          <a:bodyPr/>
          <a:lstStyle/>
          <a:p>
            <a:pPr lvl="0"/>
            <a:fld id="{56447E54-9919-4E78-8455-2F47A38C5ABF}" type="slidenum">
              <a:rPr lang="sk-SK" smtClean="0"/>
              <a:pPr lvl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567035" y="3797367"/>
            <a:ext cx="9513590" cy="262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/>
          <a:p>
            <a:endParaRPr kumimoji="0" lang="en-US"/>
          </a:p>
        </p:txBody>
      </p:sp>
      <p:sp>
        <p:nvSpPr>
          <p:cNvPr id="6" name="Zástupný symbol textu 5"/>
          <p:cNvSpPr>
            <a:spLocks noGrp="1"/>
          </p:cNvSpPr>
          <p:nvPr>
            <p:ph type="body" idx="1"/>
          </p:nvPr>
        </p:nvSpPr>
        <p:spPr>
          <a:xfrm>
            <a:off x="420026" y="1847921"/>
            <a:ext cx="9324578" cy="1343942"/>
          </a:xfrm>
        </p:spPr>
        <p:txBody>
          <a:bodyPr anchor="b"/>
          <a:lstStyle>
            <a:lvl1pPr marL="0" indent="0" algn="r">
              <a:buNone/>
              <a:defRPr sz="22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19" name="Zástupný symbol dátumu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k-SK"/>
          </a:p>
        </p:txBody>
      </p:sp>
      <p:sp>
        <p:nvSpPr>
          <p:cNvPr id="11" name="Zástupný symbol päty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k-SK"/>
          </a:p>
        </p:txBody>
      </p:sp>
      <p:sp>
        <p:nvSpPr>
          <p:cNvPr id="16" name="Zástupný symbol čísla snímky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DF7C93E-9592-4D35-AA41-782F4DF23902}" type="slidenum">
              <a:rPr lang="sk-SK" smtClean="0"/>
              <a:pPr lvl="0"/>
              <a:t>‹#›</a:t>
            </a:fld>
            <a:endParaRPr lang="sk-SK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98961" y="3248616"/>
            <a:ext cx="9576594" cy="1306050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32661" y="503978"/>
            <a:ext cx="9576594" cy="927320"/>
          </a:xfrm>
        </p:spPr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4" name="Zástupný symbol obsahu 13"/>
          <p:cNvSpPr>
            <a:spLocks noGrp="1"/>
          </p:cNvSpPr>
          <p:nvPr>
            <p:ph sz="half" idx="1"/>
          </p:nvPr>
        </p:nvSpPr>
        <p:spPr>
          <a:xfrm>
            <a:off x="336021" y="1763924"/>
            <a:ext cx="4620286" cy="520777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3" name="Zástupný symbol obsahu 12"/>
          <p:cNvSpPr>
            <a:spLocks noGrp="1"/>
          </p:cNvSpPr>
          <p:nvPr>
            <p:ph sz="half" idx="2"/>
          </p:nvPr>
        </p:nvSpPr>
        <p:spPr>
          <a:xfrm>
            <a:off x="5124318" y="1763924"/>
            <a:ext cx="4788297" cy="520777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1" name="Zástupný symbol dátumu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k-SK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k-SK"/>
          </a:p>
        </p:txBody>
      </p:sp>
      <p:sp>
        <p:nvSpPr>
          <p:cNvPr id="31" name="Zástupný symbol čísla snímky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A50B7F5-7979-484E-8731-E0CB7DDB5103}" type="slidenum">
              <a:rPr lang="sk-SK" smtClean="0"/>
              <a:pPr lvl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36021" y="5963744"/>
            <a:ext cx="9492589" cy="972958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310272" y="734968"/>
            <a:ext cx="4730040" cy="705219"/>
          </a:xfrm>
        </p:spPr>
        <p:txBody>
          <a:bodyPr anchor="ctr"/>
          <a:lstStyle>
            <a:lvl1pPr marL="0" indent="0">
              <a:buNone/>
              <a:defRPr sz="20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25" name="Zástupný symbol textu 24"/>
          <p:cNvSpPr>
            <a:spLocks noGrp="1"/>
          </p:cNvSpPr>
          <p:nvPr>
            <p:ph type="body" sz="half" idx="3"/>
          </p:nvPr>
        </p:nvSpPr>
        <p:spPr>
          <a:xfrm>
            <a:off x="5120818" y="734968"/>
            <a:ext cx="4731898" cy="705219"/>
          </a:xfrm>
        </p:spPr>
        <p:txBody>
          <a:bodyPr anchor="ctr"/>
          <a:lstStyle>
            <a:lvl1pPr marL="0" indent="0">
              <a:buNone/>
              <a:defRPr sz="20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quarter" idx="2"/>
          </p:nvPr>
        </p:nvSpPr>
        <p:spPr>
          <a:xfrm>
            <a:off x="310272" y="1450688"/>
            <a:ext cx="4730040" cy="4345064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8" name="Zástupný symbol obsahu 27"/>
          <p:cNvSpPr>
            <a:spLocks noGrp="1"/>
          </p:cNvSpPr>
          <p:nvPr>
            <p:ph sz="quarter" idx="4"/>
          </p:nvPr>
        </p:nvSpPr>
        <p:spPr>
          <a:xfrm>
            <a:off x="5124902" y="1450688"/>
            <a:ext cx="4727813" cy="4345064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9072563" y="7139693"/>
            <a:ext cx="840052" cy="272148"/>
          </a:xfrm>
        </p:spPr>
        <p:txBody>
          <a:bodyPr/>
          <a:lstStyle/>
          <a:p>
            <a:pPr lvl="0"/>
            <a:fld id="{B871ADFF-B68B-44F9-B01E-CA5315A16EE4}" type="slidenum">
              <a:rPr lang="sk-SK" smtClean="0"/>
              <a:pPr lvl="0"/>
              <a:t>‹#›</a:t>
            </a:fld>
            <a:endParaRPr lang="sk-SK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567035" y="6635715"/>
            <a:ext cx="9513590" cy="262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32661" y="503978"/>
            <a:ext cx="9576594" cy="927320"/>
          </a:xfrm>
        </p:spPr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2" name="Zástupný symbol dátumu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k-SK"/>
          </a:p>
        </p:txBody>
      </p:sp>
      <p:sp>
        <p:nvSpPr>
          <p:cNvPr id="21" name="Zástupný symbol päty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1E713E3-4744-40A3-B534-ECA1195B4E38}" type="slidenum">
              <a:rPr lang="sk-SK" smtClean="0"/>
              <a:pPr lvl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k-SK"/>
          </a:p>
        </p:txBody>
      </p:sp>
      <p:sp>
        <p:nvSpPr>
          <p:cNvPr id="24" name="Zástupný symbol päty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247026B-9939-4B42-A386-1F865F7A7ECB}" type="slidenum">
              <a:rPr lang="sk-SK" smtClean="0"/>
              <a:pPr lvl="0"/>
              <a:t>‹#›</a:t>
            </a:fld>
            <a:endParaRPr lang="sk-SK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vná spojnica 7"/>
          <p:cNvSpPr>
            <a:spLocks noChangeShapeType="1"/>
          </p:cNvSpPr>
          <p:nvPr/>
        </p:nvSpPr>
        <p:spPr bwMode="auto">
          <a:xfrm>
            <a:off x="567035" y="6447569"/>
            <a:ext cx="9513590" cy="262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504031" y="6047740"/>
            <a:ext cx="9324578" cy="573975"/>
          </a:xfrm>
        </p:spPr>
        <p:txBody>
          <a:bodyPr anchor="ctr"/>
          <a:lstStyle>
            <a:lvl1pPr algn="l">
              <a:buNone/>
              <a:defRPr sz="2200" b="1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26" name="Zástupný symbol textu 25"/>
          <p:cNvSpPr>
            <a:spLocks noGrp="1"/>
          </p:cNvSpPr>
          <p:nvPr>
            <p:ph type="body" idx="2"/>
          </p:nvPr>
        </p:nvSpPr>
        <p:spPr>
          <a:xfrm>
            <a:off x="504032" y="671971"/>
            <a:ext cx="3316456" cy="5291773"/>
          </a:xfrm>
        </p:spPr>
        <p:txBody>
          <a:bodyPr/>
          <a:lstStyle>
            <a:lvl1pPr marL="0" indent="0">
              <a:buNone/>
              <a:defRPr sz="1500"/>
            </a:lvl1pPr>
            <a:lvl2pPr>
              <a:buNone/>
              <a:defRPr sz="13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14" name="Zástupný symbol obsahu 13"/>
          <p:cNvSpPr>
            <a:spLocks noGrp="1"/>
          </p:cNvSpPr>
          <p:nvPr>
            <p:ph sz="half" idx="1"/>
          </p:nvPr>
        </p:nvSpPr>
        <p:spPr>
          <a:xfrm>
            <a:off x="3941244" y="671971"/>
            <a:ext cx="5887365" cy="5291773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5" name="Zástupný symbol dátum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k-SK"/>
          </a:p>
        </p:txBody>
      </p:sp>
      <p:sp>
        <p:nvSpPr>
          <p:cNvPr id="29" name="Zástupný symbol päty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C4345E6-5E23-4E4F-B865-86C1175B6F6E}" type="slidenum">
              <a:rPr lang="sk-SK" smtClean="0"/>
              <a:pPr lvl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obrázka 12"/>
          <p:cNvSpPr>
            <a:spLocks noGrp="1"/>
          </p:cNvSpPr>
          <p:nvPr>
            <p:ph type="pic" idx="1"/>
          </p:nvPr>
        </p:nvSpPr>
        <p:spPr>
          <a:xfrm>
            <a:off x="3864239" y="679725"/>
            <a:ext cx="5544344" cy="4031827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500"/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k-SK"/>
          </a:p>
        </p:txBody>
      </p:sp>
      <p:sp>
        <p:nvSpPr>
          <p:cNvPr id="31" name="Zástupný symbol čísla snímky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BF5B6EC-A7E7-496C-A2C1-AEB2CC8BAFF0}" type="slidenum">
              <a:rPr lang="sk-SK" smtClean="0"/>
              <a:pPr lvl="0"/>
              <a:t>‹#›</a:t>
            </a:fld>
            <a:endParaRPr lang="sk-SK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420026" y="5504696"/>
            <a:ext cx="6468401" cy="575726"/>
          </a:xfrm>
        </p:spPr>
        <p:txBody>
          <a:bodyPr anchor="ctr"/>
          <a:lstStyle>
            <a:lvl1pPr algn="l">
              <a:buNone/>
              <a:defRPr sz="2200" b="1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26" name="Zástupný symbol textu 25"/>
          <p:cNvSpPr>
            <a:spLocks noGrp="1"/>
          </p:cNvSpPr>
          <p:nvPr>
            <p:ph type="body" sz="half" idx="2"/>
          </p:nvPr>
        </p:nvSpPr>
        <p:spPr>
          <a:xfrm>
            <a:off x="420026" y="6099348"/>
            <a:ext cx="6468401" cy="846964"/>
          </a:xfrm>
        </p:spPr>
        <p:txBody>
          <a:bodyPr lIns="120953" tIns="0"/>
          <a:lstStyle>
            <a:lvl1pPr marL="0" indent="0">
              <a:buNone/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567035" y="1158421"/>
            <a:ext cx="9513590" cy="262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/>
          <a:p>
            <a:endParaRPr kumimoji="0" lang="en-US"/>
          </a:p>
        </p:txBody>
      </p:sp>
      <p:sp>
        <p:nvSpPr>
          <p:cNvPr id="8" name="Zástupný symbol textu 7"/>
          <p:cNvSpPr>
            <a:spLocks noGrp="1"/>
          </p:cNvSpPr>
          <p:nvPr>
            <p:ph type="body" idx="1"/>
          </p:nvPr>
        </p:nvSpPr>
        <p:spPr>
          <a:xfrm>
            <a:off x="336021" y="1713176"/>
            <a:ext cx="9576594" cy="4989036"/>
          </a:xfrm>
          <a:prstGeom prst="rect">
            <a:avLst/>
          </a:prstGeom>
        </p:spPr>
        <p:txBody>
          <a:bodyPr vert="horz" lIns="100794" tIns="50397" rIns="100794" bIns="50397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1" name="Zástupný symbol dátumu 10"/>
          <p:cNvSpPr>
            <a:spLocks noGrp="1"/>
          </p:cNvSpPr>
          <p:nvPr>
            <p:ph type="dt" sz="half" idx="2"/>
          </p:nvPr>
        </p:nvSpPr>
        <p:spPr>
          <a:xfrm>
            <a:off x="7140443" y="83997"/>
            <a:ext cx="2772172" cy="318486"/>
          </a:xfrm>
          <a:prstGeom prst="rect">
            <a:avLst/>
          </a:prstGeom>
        </p:spPr>
        <p:txBody>
          <a:bodyPr vert="horz" lIns="100794" tIns="50397" rIns="100794" bIns="50397"/>
          <a:lstStyle>
            <a:lvl1pPr algn="l" eaLnBrk="1" latinLnBrk="0" hangingPunct="1">
              <a:defRPr kumimoji="0" sz="13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lvl="0"/>
            <a:endParaRPr lang="sk-SK"/>
          </a:p>
        </p:txBody>
      </p:sp>
      <p:sp>
        <p:nvSpPr>
          <p:cNvPr id="28" name="Zástupný symbol päty 27"/>
          <p:cNvSpPr>
            <a:spLocks noGrp="1"/>
          </p:cNvSpPr>
          <p:nvPr>
            <p:ph type="ftr" sz="quarter" idx="3"/>
          </p:nvPr>
        </p:nvSpPr>
        <p:spPr>
          <a:xfrm>
            <a:off x="3444214" y="83997"/>
            <a:ext cx="3696229" cy="318486"/>
          </a:xfrm>
          <a:prstGeom prst="rect">
            <a:avLst/>
          </a:prstGeom>
        </p:spPr>
        <p:txBody>
          <a:bodyPr vert="horz" lIns="100794" tIns="50397" rIns="100794" bIns="50397"/>
          <a:lstStyle>
            <a:lvl1pPr algn="r" eaLnBrk="1" latinLnBrk="0" hangingPunct="1">
              <a:defRPr kumimoji="0" sz="13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lvl="0"/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4"/>
          </p:nvPr>
        </p:nvSpPr>
        <p:spPr>
          <a:xfrm>
            <a:off x="9072563" y="7139694"/>
            <a:ext cx="840052" cy="269488"/>
          </a:xfrm>
          <a:prstGeom prst="rect">
            <a:avLst/>
          </a:prstGeom>
        </p:spPr>
        <p:txBody>
          <a:bodyPr vert="horz" lIns="100794" tIns="50397" rIns="100794" bIns="50397"/>
          <a:lstStyle>
            <a:lvl1pPr algn="r" eaLnBrk="1" latinLnBrk="0" hangingPunct="1">
              <a:defRPr kumimoji="0" sz="13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lvl="0"/>
            <a:fld id="{2FEECD97-C80F-443F-A168-C02C55D8D31E}" type="slidenum">
              <a:rPr lang="sk-SK" smtClean="0"/>
              <a:pPr lvl="0"/>
              <a:t>‹#›</a:t>
            </a:fld>
            <a:endParaRPr lang="sk-SK"/>
          </a:p>
        </p:txBody>
      </p:sp>
      <p:sp>
        <p:nvSpPr>
          <p:cNvPr id="10" name="Zástupný symbol nadpisu 9"/>
          <p:cNvSpPr>
            <a:spLocks noGrp="1"/>
          </p:cNvSpPr>
          <p:nvPr>
            <p:ph type="title"/>
          </p:nvPr>
        </p:nvSpPr>
        <p:spPr>
          <a:xfrm>
            <a:off x="336021" y="503978"/>
            <a:ext cx="9576594" cy="923960"/>
          </a:xfrm>
          <a:prstGeom prst="rect">
            <a:avLst/>
          </a:prstGeom>
        </p:spPr>
        <p:txBody>
          <a:bodyPr vert="horz" lIns="100794" tIns="50397" rIns="100794" bIns="50397" anchor="ctr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567035" y="1158421"/>
            <a:ext cx="9513590" cy="262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/>
          <a:p>
            <a:endParaRPr kumimoji="0" lang="en-US"/>
          </a:p>
        </p:txBody>
      </p:sp>
      <p:sp>
        <p:nvSpPr>
          <p:cNvPr id="12" name="Rovná spojnica 11"/>
          <p:cNvSpPr>
            <a:spLocks noChangeShapeType="1"/>
          </p:cNvSpPr>
          <p:nvPr/>
        </p:nvSpPr>
        <p:spPr bwMode="auto">
          <a:xfrm>
            <a:off x="567035" y="1166234"/>
            <a:ext cx="9513590" cy="262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77979" indent="-377979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500" kern="1200">
          <a:solidFill>
            <a:schemeClr val="tx2"/>
          </a:solidFill>
          <a:latin typeface="+mn-lt"/>
          <a:ea typeface="+mn-ea"/>
          <a:cs typeface="+mn-cs"/>
        </a:defRPr>
      </a:lvl1pPr>
      <a:lvl2pPr marL="818954" indent="-314982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3100" kern="1200">
          <a:solidFill>
            <a:schemeClr val="tx2"/>
          </a:solidFill>
          <a:latin typeface="+mn-lt"/>
          <a:ea typeface="+mn-ea"/>
          <a:cs typeface="+mn-cs"/>
        </a:defRPr>
      </a:lvl2pPr>
      <a:lvl3pPr marL="1259929" indent="-251986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600" kern="1200">
          <a:solidFill>
            <a:schemeClr val="tx2"/>
          </a:solidFill>
          <a:latin typeface="+mn-lt"/>
          <a:ea typeface="+mn-ea"/>
          <a:cs typeface="+mn-cs"/>
        </a:defRPr>
      </a:lvl3pPr>
      <a:lvl4pPr marL="1763900" indent="-251986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4pPr>
      <a:lvl5pPr marL="2267872" indent="-251986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771844" indent="-251986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6pPr>
      <a:lvl7pPr marL="3275815" indent="-251986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7pPr>
      <a:lvl8pPr marL="3779787" indent="-251986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8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283758" indent="-251986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5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K:\I%20am%20Australian%207.wav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snap2travel.com/5-best-things-to-do-in-alice-springs-australias-red-centre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dovolenka-australia.sk/zaujimavosti-australia/alice-spring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0" y="-9720"/>
            <a:ext cx="10106643" cy="7560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 am Australian 7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-504304" y="611485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0" y="0"/>
            <a:ext cx="4320000" cy="3780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0" y="3780001"/>
            <a:ext cx="4320000" cy="3780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5" cstate="print">
            <a:alphaModFix/>
            <a:lum/>
          </a:blip>
          <a:srcRect/>
          <a:stretch>
            <a:fillRect/>
          </a:stretch>
        </p:blipFill>
        <p:spPr>
          <a:xfrm>
            <a:off x="4320000" y="0"/>
            <a:ext cx="5759997" cy="3960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6" cstate="print">
            <a:alphaModFix/>
            <a:lum/>
          </a:blip>
          <a:srcRect/>
          <a:stretch>
            <a:fillRect/>
          </a:stretch>
        </p:blipFill>
        <p:spPr>
          <a:xfrm>
            <a:off x="4320000" y="3960001"/>
            <a:ext cx="5759997" cy="3600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3984479" y="2520004"/>
            <a:ext cx="6095518" cy="40669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0" y="0"/>
            <a:ext cx="10079998" cy="2520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5" cstate="print">
            <a:alphaModFix/>
            <a:lum/>
          </a:blip>
          <a:srcRect/>
          <a:stretch>
            <a:fillRect/>
          </a:stretch>
        </p:blipFill>
        <p:spPr>
          <a:xfrm>
            <a:off x="0" y="5435275"/>
            <a:ext cx="4859999" cy="212471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6" cstate="print">
            <a:alphaModFix/>
            <a:lum/>
          </a:blip>
          <a:srcRect/>
          <a:stretch>
            <a:fillRect/>
          </a:stretch>
        </p:blipFill>
        <p:spPr>
          <a:xfrm>
            <a:off x="4859999" y="5399998"/>
            <a:ext cx="5219998" cy="2159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K:\simpson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483693"/>
            <a:ext cx="4990316" cy="295232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899998" y="594003"/>
            <a:ext cx="8280001" cy="417570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200" b="1" i="1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3600" b="0" i="1" u="none" strike="noStrike" kern="1200" cap="none" spc="0" baseline="0" dirty="0">
                <a:solidFill>
                  <a:srgbClr val="000000"/>
                </a:solidFill>
                <a:uFillTx/>
                <a:latin typeface="Arial" pitchFamily="18"/>
                <a:ea typeface="SimSun" pitchFamily="2"/>
                <a:cs typeface="Tahoma" pitchFamily="2"/>
              </a:rPr>
              <a:t>Ďakujem za (ne)pozornosť!</a:t>
            </a:r>
            <a:r>
              <a:rPr lang="sk-SK" sz="3200" b="1" i="1" u="none" strike="noStrike" kern="1200" cap="none" spc="0" baseline="0" dirty="0">
                <a:solidFill>
                  <a:srgbClr val="000000"/>
                </a:solidFill>
                <a:uFillTx/>
                <a:latin typeface="Arial" pitchFamily="18"/>
                <a:ea typeface="SimSun" pitchFamily="2"/>
                <a:cs typeface="Tahoma" pitchFamily="2"/>
              </a:rPr>
              <a:t/>
            </a:r>
            <a:br>
              <a:rPr lang="sk-SK" sz="3200" b="1" i="1" u="none" strike="noStrike" kern="1200" cap="none" spc="0" baseline="0" dirty="0">
                <a:solidFill>
                  <a:srgbClr val="000000"/>
                </a:solidFill>
                <a:uFillTx/>
                <a:latin typeface="Arial" pitchFamily="18"/>
                <a:ea typeface="SimSun" pitchFamily="2"/>
                <a:cs typeface="Tahoma" pitchFamily="2"/>
              </a:rPr>
            </a:br>
            <a:endParaRPr lang="sk-SK" sz="3200" b="1" i="1" u="none" strike="noStrike" kern="1200" cap="none" spc="0" baseline="0" dirty="0">
              <a:solidFill>
                <a:srgbClr val="000000"/>
              </a:solidFill>
              <a:uFillTx/>
              <a:latin typeface="Arial" pitchFamily="18"/>
              <a:ea typeface="SimSun" pitchFamily="2"/>
              <a:cs typeface="Tahoma" pitchFamily="2"/>
            </a:endParaRPr>
          </a:p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200" b="1" i="1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3200" b="1" i="0" u="none" strike="noStrike" kern="1200" cap="none" spc="0" baseline="0" dirty="0" smtClean="0">
                <a:solidFill>
                  <a:srgbClr val="000000"/>
                </a:solidFill>
                <a:uFillTx/>
                <a:latin typeface="Arial" pitchFamily="18"/>
                <a:ea typeface="SimSun" pitchFamily="2"/>
                <a:cs typeface="Tahoma" pitchFamily="2"/>
              </a:rPr>
              <a:t>Zdroje:</a:t>
            </a:r>
          </a:p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200" b="1" i="1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3200" b="1" i="1" u="none" strike="noStrike" kern="1200" cap="none" spc="0" baseline="0" dirty="0" smtClean="0">
              <a:solidFill>
                <a:srgbClr val="000000"/>
              </a:solidFill>
              <a:uFillTx/>
              <a:latin typeface="Arial" pitchFamily="18"/>
              <a:ea typeface="SimSun" pitchFamily="2"/>
              <a:cs typeface="Tahoma" pitchFamily="2"/>
            </a:endParaRPr>
          </a:p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200" b="1" i="1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400" b="1" i="1" u="none" strike="noStrike" kern="1200" cap="none" spc="0" baseline="0" dirty="0" smtClean="0">
                <a:solidFill>
                  <a:srgbClr val="FF0000"/>
                </a:solidFill>
                <a:uFillTx/>
                <a:latin typeface="Arial" pitchFamily="18"/>
                <a:ea typeface="SimSun" pitchFamily="2"/>
                <a:cs typeface="Tahoma" pitchFamily="2"/>
                <a:hlinkClick r:id="rId3"/>
              </a:rPr>
              <a:t>http</a:t>
            </a:r>
            <a:r>
              <a:rPr lang="sk-SK" sz="1400" b="1" i="1" u="none" strike="noStrike" kern="1200" cap="none" spc="0" baseline="0" dirty="0">
                <a:solidFill>
                  <a:srgbClr val="FF0000"/>
                </a:solidFill>
                <a:uFillTx/>
                <a:latin typeface="Arial" pitchFamily="18"/>
                <a:ea typeface="SimSun" pitchFamily="2"/>
                <a:cs typeface="Tahoma" pitchFamily="2"/>
                <a:hlinkClick r:id="rId3"/>
              </a:rPr>
              <a:t>://snap2travel.com/5-best-things-to-do-in-alice-springs-australias-red-centre</a:t>
            </a:r>
            <a:r>
              <a:rPr lang="sk-SK" sz="1400" b="1" i="1" u="none" strike="noStrike" kern="1200" cap="none" spc="0" baseline="0" dirty="0" smtClean="0">
                <a:solidFill>
                  <a:srgbClr val="FF0000"/>
                </a:solidFill>
                <a:uFillTx/>
                <a:latin typeface="Arial" pitchFamily="18"/>
                <a:ea typeface="SimSun" pitchFamily="2"/>
                <a:cs typeface="Tahoma" pitchFamily="2"/>
                <a:hlinkClick r:id="rId3"/>
              </a:rPr>
              <a:t>/</a:t>
            </a:r>
          </a:p>
          <a:p>
            <a:pPr lvl="0" algn="ctr" hangingPunct="0">
              <a:defRPr sz="3200" b="1" i="1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hlinkClick r:id="rId4"/>
              </a:rPr>
              <a:t>http://dovolenka-australia.sk/zaujimavosti-australia/alice-springs</a:t>
            </a:r>
            <a:r>
              <a:rPr lang="sk-SK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hlinkClick r:id="rId4"/>
              </a:rPr>
              <a:t>/</a:t>
            </a:r>
            <a:endParaRPr lang="sk-SK" sz="1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 algn="ctr" hangingPunct="0">
              <a:defRPr sz="3200" b="1" i="1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1100" dirty="0" smtClean="0">
              <a:latin typeface="Arial" pitchFamily="34" charset="0"/>
              <a:cs typeface="Arial" pitchFamily="34" charset="0"/>
            </a:endParaRPr>
          </a:p>
          <a:p>
            <a:pPr algn="ctr" hangingPunct="0">
              <a:defRPr sz="3200" b="1" i="1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3200" b="1" dirty="0" smtClean="0">
                <a:solidFill>
                  <a:srgbClr val="000000"/>
                </a:solidFill>
                <a:latin typeface="Arial" pitchFamily="18"/>
                <a:ea typeface="SimSun" pitchFamily="2"/>
                <a:cs typeface="Tahoma" pitchFamily="2"/>
              </a:rPr>
              <a:t>Pieseň:</a:t>
            </a:r>
          </a:p>
          <a:p>
            <a:pPr algn="ctr" hangingPunct="0">
              <a:defRPr sz="3200" b="1" i="1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400" b="1" dirty="0" smtClean="0">
                <a:solidFill>
                  <a:srgbClr val="FF0000"/>
                </a:solidFill>
                <a:latin typeface="Arial" pitchFamily="18"/>
                <a:ea typeface="SimSun" pitchFamily="2"/>
                <a:cs typeface="Tahoma" pitchFamily="2"/>
              </a:rPr>
              <a:t>I </a:t>
            </a:r>
            <a:r>
              <a:rPr lang="sk-SK" sz="1400" b="1" dirty="0" err="1" smtClean="0">
                <a:solidFill>
                  <a:srgbClr val="FF0000"/>
                </a:solidFill>
                <a:latin typeface="Arial" pitchFamily="18"/>
                <a:ea typeface="SimSun" pitchFamily="2"/>
                <a:cs typeface="Tahoma" pitchFamily="2"/>
              </a:rPr>
              <a:t>an</a:t>
            </a:r>
            <a:r>
              <a:rPr lang="sk-SK" sz="1400" b="1" dirty="0" smtClean="0">
                <a:solidFill>
                  <a:srgbClr val="FF0000"/>
                </a:solidFill>
                <a:latin typeface="Arial" pitchFamily="18"/>
                <a:ea typeface="SimSun" pitchFamily="2"/>
                <a:cs typeface="Tahoma" pitchFamily="2"/>
              </a:rPr>
              <a:t> </a:t>
            </a:r>
            <a:r>
              <a:rPr lang="sk-SK" sz="1400" b="1" dirty="0" err="1" smtClean="0">
                <a:solidFill>
                  <a:srgbClr val="FF0000"/>
                </a:solidFill>
                <a:latin typeface="Arial" pitchFamily="18"/>
                <a:ea typeface="SimSun" pitchFamily="2"/>
                <a:cs typeface="Tahoma" pitchFamily="2"/>
              </a:rPr>
              <a:t>Australian</a:t>
            </a:r>
            <a:endParaRPr lang="sk-SK" sz="1400" b="1" dirty="0" smtClean="0">
              <a:solidFill>
                <a:srgbClr val="FF0000"/>
              </a:solidFill>
              <a:latin typeface="Arial" pitchFamily="18"/>
              <a:ea typeface="SimSun" pitchFamily="2"/>
              <a:cs typeface="Tahoma" pitchFamily="2"/>
            </a:endParaRPr>
          </a:p>
          <a:p>
            <a:pPr lvl="0" algn="ctr" hangingPunct="0">
              <a:defRPr sz="3200" b="1" i="1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1100" dirty="0" smtClean="0">
              <a:latin typeface="Arial" pitchFamily="34" charset="0"/>
              <a:cs typeface="Arial" pitchFamily="34" charset="0"/>
            </a:endParaRPr>
          </a:p>
          <a:p>
            <a:pPr lvl="0" algn="ctr" hangingPunct="0">
              <a:defRPr sz="3200" b="1" i="1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1100" u="none" strike="noStrike" kern="1200" cap="none" spc="0" baseline="0" dirty="0" smtClean="0">
              <a:solidFill>
                <a:srgbClr val="000000"/>
              </a:solidFill>
              <a:uFillTx/>
              <a:latin typeface="Arial" pitchFamily="34" charset="0"/>
              <a:ea typeface="SimSun" pitchFamily="2"/>
              <a:cs typeface="Arial" pitchFamily="34" charset="0"/>
              <a:hlinkClick r:id="rId3"/>
            </a:endParaRPr>
          </a:p>
          <a:p>
            <a:pPr lvl="0" algn="ctr" hangingPunct="0">
              <a:defRPr sz="3200" b="1" i="1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1100" u="none" strike="noStrike" kern="1200" cap="none" spc="0" baseline="0" dirty="0">
              <a:solidFill>
                <a:srgbClr val="000000"/>
              </a:solidFill>
              <a:uFillTx/>
              <a:latin typeface="Arial" pitchFamily="34" charset="0"/>
              <a:ea typeface="SimSun" pitchFamily="2"/>
              <a:cs typeface="Arial" pitchFamily="34" charset="0"/>
              <a:hlinkClick r:id="rId3"/>
            </a:endParaRPr>
          </a:p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200" b="1" i="1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1100" b="0" i="0" u="none" strike="noStrike" kern="1200" cap="none" spc="0" baseline="0" dirty="0">
              <a:solidFill>
                <a:srgbClr val="000000"/>
              </a:solidFill>
              <a:uFillTx/>
              <a:latin typeface="Arial" pitchFamily="18"/>
              <a:ea typeface="SimSun" pitchFamily="2"/>
              <a:cs typeface="Tahoma" pitchFamily="2"/>
            </a:endParaRPr>
          </a:p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200" b="1" i="1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1600" b="0" i="0" u="none" strike="noStrike" kern="1200" cap="none" spc="0" baseline="0" dirty="0">
              <a:solidFill>
                <a:srgbClr val="000000"/>
              </a:solidFill>
              <a:uFillTx/>
              <a:latin typeface="Arial" pitchFamily="18"/>
              <a:ea typeface="SimSun" pitchFamily="2"/>
              <a:cs typeface="Tahoma" pitchFamily="2"/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6480472" y="6228109"/>
            <a:ext cx="4896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 smtClean="0"/>
              <a:t>Ivana </a:t>
            </a:r>
            <a:r>
              <a:rPr lang="sk-SK" sz="2000" dirty="0" err="1" smtClean="0"/>
              <a:t>Vavreková</a:t>
            </a:r>
            <a:r>
              <a:rPr lang="sk-SK" sz="2000" dirty="0" smtClean="0"/>
              <a:t> 2.C</a:t>
            </a:r>
            <a:endParaRPr lang="sk-SK" sz="20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ovanie">
  <a:themeElements>
    <a:clrScheme name="Cestovani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stovanie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Cestovanie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52</TotalTime>
  <Words>8</Words>
  <Application>Microsoft Office PowerPoint</Application>
  <PresentationFormat>Vlastná</PresentationFormat>
  <Paragraphs>12</Paragraphs>
  <Slides>4</Slides>
  <Notes>4</Notes>
  <HiddenSlides>0</HiddenSlides>
  <MMClips>1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4</vt:i4>
      </vt:variant>
    </vt:vector>
  </HeadingPairs>
  <TitlesOfParts>
    <vt:vector size="5" baseType="lpstr">
      <vt:lpstr>Cestovanie</vt:lpstr>
      <vt:lpstr>Snímka 1</vt:lpstr>
      <vt:lpstr>Snímka 2</vt:lpstr>
      <vt:lpstr>Snímka 3</vt:lpstr>
      <vt:lpstr>Snímka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Ivana Vavreková</dc:creator>
  <cp:lastModifiedBy>Ivana Vavreková</cp:lastModifiedBy>
  <cp:revision>5</cp:revision>
  <dcterms:created xsi:type="dcterms:W3CDTF">2013-09-22T21:55:25Z</dcterms:created>
  <dcterms:modified xsi:type="dcterms:W3CDTF">2013-09-22T22:11:02Z</dcterms:modified>
</cp:coreProperties>
</file>